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4CEA-2537-48A9-AA35-A93B32533FAD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D34A-4DB2-46FC-ACAC-8998014E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16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4CEA-2537-48A9-AA35-A93B32533FAD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D34A-4DB2-46FC-ACAC-8998014E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96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4CEA-2537-48A9-AA35-A93B32533FAD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D34A-4DB2-46FC-ACAC-8998014E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3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4CEA-2537-48A9-AA35-A93B32533FAD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D34A-4DB2-46FC-ACAC-8998014E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1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4CEA-2537-48A9-AA35-A93B32533FAD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D34A-4DB2-46FC-ACAC-8998014E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5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4CEA-2537-48A9-AA35-A93B32533FAD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D34A-4DB2-46FC-ACAC-8998014E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4CEA-2537-48A9-AA35-A93B32533FAD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D34A-4DB2-46FC-ACAC-8998014E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5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4CEA-2537-48A9-AA35-A93B32533FAD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D34A-4DB2-46FC-ACAC-8998014E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6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4CEA-2537-48A9-AA35-A93B32533FAD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D34A-4DB2-46FC-ACAC-8998014E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9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4CEA-2537-48A9-AA35-A93B32533FAD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D34A-4DB2-46FC-ACAC-8998014E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9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4CEA-2537-48A9-AA35-A93B32533FAD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D34A-4DB2-46FC-ACAC-8998014E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5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34CEA-2537-48A9-AA35-A93B32533FAD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3D34A-4DB2-46FC-ACAC-8998014E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8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438400"/>
            <a:ext cx="858981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228600" y="2177076"/>
            <a:ext cx="8742218" cy="2069245"/>
          </a:xfrm>
          <a:prstGeom prst="horizontalScroll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01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3189" y="1600200"/>
            <a:ext cx="7999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54872" y="3286955"/>
            <a:ext cx="7316082" cy="2815062"/>
            <a:chOff x="323528" y="2117750"/>
            <a:chExt cx="7984434" cy="3105065"/>
          </a:xfrm>
        </p:grpSpPr>
        <p:sp>
          <p:nvSpPr>
            <p:cNvPr id="9" name="Oval 8"/>
            <p:cNvSpPr/>
            <p:nvPr/>
          </p:nvSpPr>
          <p:spPr>
            <a:xfrm>
              <a:off x="605910" y="2407753"/>
              <a:ext cx="432048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/>
            <p:cNvSpPr/>
            <p:nvPr/>
          </p:nvSpPr>
          <p:spPr>
            <a:xfrm rot="10800000">
              <a:off x="467544" y="2814328"/>
              <a:ext cx="708781" cy="72008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cxnSp>
          <p:nvCxnSpPr>
            <p:cNvPr id="11" name="Straight Connector 10"/>
            <p:cNvCxnSpPr>
              <a:stCxn id="10" idx="4"/>
            </p:cNvCxnSpPr>
            <p:nvPr/>
          </p:nvCxnSpPr>
          <p:spPr>
            <a:xfrm flipH="1">
              <a:off x="467543" y="2814328"/>
              <a:ext cx="1" cy="72008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208379" y="2837831"/>
              <a:ext cx="1" cy="72008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429685" y="3556002"/>
              <a:ext cx="352449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841009" y="3556002"/>
              <a:ext cx="367371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2987824" y="2477791"/>
              <a:ext cx="432048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5364088" y="2477791"/>
              <a:ext cx="432048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7685062" y="2477791"/>
              <a:ext cx="432048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Isosceles Triangle 17"/>
            <p:cNvSpPr/>
            <p:nvPr/>
          </p:nvSpPr>
          <p:spPr>
            <a:xfrm rot="10800000">
              <a:off x="2849457" y="2849900"/>
              <a:ext cx="708781" cy="72008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19" name="Isosceles Triangle 18"/>
            <p:cNvSpPr/>
            <p:nvPr/>
          </p:nvSpPr>
          <p:spPr>
            <a:xfrm rot="10800000">
              <a:off x="7546695" y="2849901"/>
              <a:ext cx="708781" cy="72008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3558240" y="2849900"/>
              <a:ext cx="65372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195736" y="2849901"/>
              <a:ext cx="65372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223294" y="3594735"/>
              <a:ext cx="367371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2811599" y="3594736"/>
              <a:ext cx="352449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796136" y="2849901"/>
              <a:ext cx="65372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804082" y="2996952"/>
              <a:ext cx="65372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607390" y="2874655"/>
              <a:ext cx="1" cy="72008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227663" y="3594736"/>
              <a:ext cx="352449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626181" y="3569981"/>
              <a:ext cx="367371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8255476" y="2117750"/>
              <a:ext cx="1" cy="72008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546694" y="2129820"/>
              <a:ext cx="1" cy="72008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7548637" y="3556001"/>
              <a:ext cx="352449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933424" y="3534409"/>
              <a:ext cx="367371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23528" y="4797152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CB - 4</a:t>
              </a:r>
              <a:endParaRPr lang="en-GB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044252" y="4812754"/>
              <a:ext cx="5067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</a:t>
              </a:r>
              <a:endParaRPr lang="en-GB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442371" y="4853483"/>
              <a:ext cx="5067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GB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801194" y="4812754"/>
              <a:ext cx="5067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GB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881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930060" y="685800"/>
            <a:ext cx="73757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hẹp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209063" y="2917501"/>
            <a:ext cx="6589249" cy="2704337"/>
            <a:chOff x="429685" y="2282127"/>
            <a:chExt cx="7683564" cy="2884357"/>
          </a:xfrm>
        </p:grpSpPr>
        <p:sp>
          <p:nvSpPr>
            <p:cNvPr id="7" name="Oval 6"/>
            <p:cNvSpPr/>
            <p:nvPr/>
          </p:nvSpPr>
          <p:spPr>
            <a:xfrm>
              <a:off x="605910" y="2407753"/>
              <a:ext cx="432048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/>
            <p:cNvSpPr/>
            <p:nvPr/>
          </p:nvSpPr>
          <p:spPr>
            <a:xfrm rot="10800000">
              <a:off x="467544" y="2814328"/>
              <a:ext cx="708781" cy="72008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cxnSp>
          <p:nvCxnSpPr>
            <p:cNvPr id="9" name="Straight Connector 8"/>
            <p:cNvCxnSpPr>
              <a:stCxn id="8" idx="4"/>
            </p:cNvCxnSpPr>
            <p:nvPr/>
          </p:nvCxnSpPr>
          <p:spPr>
            <a:xfrm flipH="1">
              <a:off x="467543" y="2814328"/>
              <a:ext cx="1" cy="72008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208379" y="2837831"/>
              <a:ext cx="1" cy="72008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429685" y="3556002"/>
              <a:ext cx="352449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41009" y="3556002"/>
              <a:ext cx="367371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4103948" y="2407753"/>
              <a:ext cx="432048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4369482" y="2814328"/>
              <a:ext cx="65372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369482" y="2955429"/>
              <a:ext cx="65372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4319971" y="2830850"/>
              <a:ext cx="1" cy="72008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967522" y="3586477"/>
              <a:ext cx="352449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319971" y="3576298"/>
              <a:ext cx="367371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204245" y="4797152"/>
              <a:ext cx="5067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7510779" y="2282127"/>
              <a:ext cx="432048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Isosceles Triangle 20"/>
            <p:cNvSpPr/>
            <p:nvPr/>
          </p:nvSpPr>
          <p:spPr>
            <a:xfrm rot="10800000">
              <a:off x="7372413" y="2688702"/>
              <a:ext cx="708781" cy="72008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cxnSp>
          <p:nvCxnSpPr>
            <p:cNvPr id="22" name="Straight Connector 21"/>
            <p:cNvCxnSpPr>
              <a:stCxn id="21" idx="4"/>
            </p:cNvCxnSpPr>
            <p:nvPr/>
          </p:nvCxnSpPr>
          <p:spPr>
            <a:xfrm>
              <a:off x="7372413" y="2688702"/>
              <a:ext cx="0" cy="36004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081193" y="2712205"/>
              <a:ext cx="1" cy="336537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7334554" y="3430376"/>
              <a:ext cx="352449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745878" y="3430376"/>
              <a:ext cx="367371" cy="67433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7603543" y="4666277"/>
              <a:ext cx="509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GB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Straight Connector 26"/>
            <p:cNvCxnSpPr>
              <a:endCxn id="21" idx="2"/>
            </p:cNvCxnSpPr>
            <p:nvPr/>
          </p:nvCxnSpPr>
          <p:spPr>
            <a:xfrm flipV="1">
              <a:off x="7371910" y="2688702"/>
              <a:ext cx="709284" cy="35319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396226" y="2688702"/>
              <a:ext cx="684967" cy="35319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5012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97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ASUS</cp:lastModifiedBy>
  <cp:revision>5</cp:revision>
  <dcterms:created xsi:type="dcterms:W3CDTF">2023-03-27T03:12:23Z</dcterms:created>
  <dcterms:modified xsi:type="dcterms:W3CDTF">2023-03-27T09:46:08Z</dcterms:modified>
</cp:coreProperties>
</file>